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D16D-5694-4C54-B92D-5735FBC14590}" type="datetimeFigureOut">
              <a:rPr lang="es-MX" smtClean="0"/>
              <a:t>15/08/2013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5C5C-04FB-4A62-A220-0A9A0D7E49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880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D16D-5694-4C54-B92D-5735FBC14590}" type="datetimeFigureOut">
              <a:rPr lang="es-MX" smtClean="0"/>
              <a:t>15/08/2013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5C5C-04FB-4A62-A220-0A9A0D7E49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532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D16D-5694-4C54-B92D-5735FBC14590}" type="datetimeFigureOut">
              <a:rPr lang="es-MX" smtClean="0"/>
              <a:t>15/08/2013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5C5C-04FB-4A62-A220-0A9A0D7E49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190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D16D-5694-4C54-B92D-5735FBC14590}" type="datetimeFigureOut">
              <a:rPr lang="es-MX" smtClean="0"/>
              <a:t>15/08/2013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5C5C-04FB-4A62-A220-0A9A0D7E49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776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D16D-5694-4C54-B92D-5735FBC14590}" type="datetimeFigureOut">
              <a:rPr lang="es-MX" smtClean="0"/>
              <a:t>15/08/2013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5C5C-04FB-4A62-A220-0A9A0D7E49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109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D16D-5694-4C54-B92D-5735FBC14590}" type="datetimeFigureOut">
              <a:rPr lang="es-MX" smtClean="0"/>
              <a:t>15/08/2013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5C5C-04FB-4A62-A220-0A9A0D7E49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371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D16D-5694-4C54-B92D-5735FBC14590}" type="datetimeFigureOut">
              <a:rPr lang="es-MX" smtClean="0"/>
              <a:t>15/08/2013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5C5C-04FB-4A62-A220-0A9A0D7E49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399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D16D-5694-4C54-B92D-5735FBC14590}" type="datetimeFigureOut">
              <a:rPr lang="es-MX" smtClean="0"/>
              <a:t>15/08/2013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5C5C-04FB-4A62-A220-0A9A0D7E49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64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D16D-5694-4C54-B92D-5735FBC14590}" type="datetimeFigureOut">
              <a:rPr lang="es-MX" smtClean="0"/>
              <a:t>15/08/2013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5C5C-04FB-4A62-A220-0A9A0D7E49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098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D16D-5694-4C54-B92D-5735FBC14590}" type="datetimeFigureOut">
              <a:rPr lang="es-MX" smtClean="0"/>
              <a:t>15/08/2013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5C5C-04FB-4A62-A220-0A9A0D7E49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939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D16D-5694-4C54-B92D-5735FBC14590}" type="datetimeFigureOut">
              <a:rPr lang="es-MX" smtClean="0"/>
              <a:t>15/08/2013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5C5C-04FB-4A62-A220-0A9A0D7E49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577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3D16D-5694-4C54-B92D-5735FBC14590}" type="datetimeFigureOut">
              <a:rPr lang="es-MX" smtClean="0"/>
              <a:t>15/08/2013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05C5C-04FB-4A62-A220-0A9A0D7E49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731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572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64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380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71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522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420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705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561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156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32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05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339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718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636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574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03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8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39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70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89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32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73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47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9176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Presentación en pantalla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CBTis228</dc:creator>
  <cp:lastModifiedBy>CBTis228</cp:lastModifiedBy>
  <cp:revision>2</cp:revision>
  <cp:lastPrinted>2013-08-15T15:59:04Z</cp:lastPrinted>
  <dcterms:created xsi:type="dcterms:W3CDTF">2013-08-15T15:29:08Z</dcterms:created>
  <dcterms:modified xsi:type="dcterms:W3CDTF">2013-08-15T16:24:51Z</dcterms:modified>
</cp:coreProperties>
</file>